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b107d1fd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b107d1fd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b107d1fd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b107d1fd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906d2b020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906d2b02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906d2b020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906d2b020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b107d1fd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b107d1fd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906d2b02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906d2b02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906d2b02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906d2b02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 - Intermediate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 </a:t>
            </a:r>
            <a:r>
              <a:rPr lang="en"/>
              <a:t>Level 2 -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46375" y="102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Structure Types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62725" y="674825"/>
            <a:ext cx="8520600" cy="42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 - array of </a:t>
            </a:r>
            <a:r>
              <a:rPr b="1" lang="en"/>
              <a:t>Type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Built-ins: new(</a:t>
            </a:r>
            <a:r>
              <a:rPr b="1" lang="en"/>
              <a:t>array</a:t>
            </a:r>
            <a:r>
              <a:rPr lang="en"/>
              <a:t>, int, </a:t>
            </a:r>
            <a:r>
              <a:rPr b="1" lang="en"/>
              <a:t>Type</a:t>
            </a:r>
            <a:r>
              <a:rPr lang="en"/>
              <a:t>), sort(</a:t>
            </a:r>
            <a:r>
              <a:rPr b="1" lang="en"/>
              <a:t>array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Map and Stack have very similar builtins to their Java counterparts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Map - map[</a:t>
            </a:r>
            <a:r>
              <a:rPr b="1" lang="en"/>
              <a:t>Type</a:t>
            </a:r>
            <a:r>
              <a:rPr lang="en"/>
              <a:t>] of </a:t>
            </a:r>
            <a:r>
              <a:rPr b="1" lang="en"/>
              <a:t>Type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Stack - stack of </a:t>
            </a:r>
            <a:r>
              <a:rPr b="1" lang="en"/>
              <a:t>Type </a:t>
            </a:r>
            <a:r>
              <a:rPr lang="en"/>
              <a:t>(LIFO)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Queue - queue of </a:t>
            </a:r>
            <a:r>
              <a:rPr b="1" lang="en"/>
              <a:t>Type </a:t>
            </a:r>
            <a:r>
              <a:rPr lang="en"/>
              <a:t>(FIFO)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Special Built-ins: offer(</a:t>
            </a:r>
            <a:r>
              <a:rPr b="1" lang="en"/>
              <a:t>queue</a:t>
            </a:r>
            <a:r>
              <a:rPr lang="en"/>
              <a:t>, </a:t>
            </a:r>
            <a:r>
              <a:rPr b="1" lang="en"/>
              <a:t>Type</a:t>
            </a:r>
            <a:r>
              <a:rPr lang="en"/>
              <a:t>), poll(</a:t>
            </a:r>
            <a:r>
              <a:rPr b="1" lang="en"/>
              <a:t>queue</a:t>
            </a:r>
            <a:r>
              <a:rPr lang="en"/>
              <a:t>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Set - set of </a:t>
            </a:r>
            <a:r>
              <a:rPr b="1" lang="en"/>
              <a:t>Type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"/>
              <a:t>Special Built-ins: add(</a:t>
            </a:r>
            <a:r>
              <a:rPr b="1" lang="en"/>
              <a:t>set</a:t>
            </a:r>
            <a:r>
              <a:rPr lang="en"/>
              <a:t>, </a:t>
            </a:r>
            <a:r>
              <a:rPr b="1" lang="en"/>
              <a:t>Type</a:t>
            </a:r>
            <a:r>
              <a:rPr lang="en"/>
              <a:t>), union(</a:t>
            </a:r>
            <a:r>
              <a:rPr b="1" lang="en"/>
              <a:t>set</a:t>
            </a:r>
            <a:r>
              <a:rPr lang="en"/>
              <a:t>, </a:t>
            </a:r>
            <a:r>
              <a:rPr b="1" lang="en"/>
              <a:t>set</a:t>
            </a:r>
            <a:r>
              <a:rPr lang="en"/>
              <a:t>), intersect(</a:t>
            </a:r>
            <a:r>
              <a:rPr b="1" lang="en"/>
              <a:t>set</a:t>
            </a:r>
            <a:r>
              <a:rPr lang="en"/>
              <a:t>, </a:t>
            </a:r>
            <a:r>
              <a:rPr b="1" lang="en"/>
              <a:t>set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38225" y="126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Types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76975" y="699300"/>
            <a:ext cx="8520600" cy="42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 Enum, each of the named values should be the same type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Enum - type name = enum { name1 = </a:t>
            </a:r>
            <a:r>
              <a:rPr b="1" lang="en"/>
              <a:t>Type</a:t>
            </a:r>
            <a:r>
              <a:rPr lang="en"/>
              <a:t>,name2 = </a:t>
            </a:r>
            <a:r>
              <a:rPr b="1" lang="en"/>
              <a:t>Type</a:t>
            </a:r>
            <a:r>
              <a:rPr lang="en"/>
              <a:t>, …}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Ex. type compass = enum{ N = “north”, S = “south”, W = “west”, E = “east”}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A Tuple is much like a struct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Tuple - type name = { name1: </a:t>
            </a:r>
            <a:r>
              <a:rPr b="1" lang="en"/>
              <a:t>Type</a:t>
            </a:r>
            <a:r>
              <a:rPr lang="en"/>
              <a:t>, name2: </a:t>
            </a:r>
            <a:r>
              <a:rPr b="1" lang="en"/>
              <a:t>Type</a:t>
            </a:r>
            <a:r>
              <a:rPr lang="en"/>
              <a:t>, …}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Ex. type worker = { num: int, name: string, onLeave: boolean}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steve : worker = { 100, “Steven Even”, false}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steve._1 = “Steven Odd” will change the second entry by position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/>
              <a:t>steve.onLeave = true will change the name of the entry given</a:t>
            </a:r>
            <a:endParaRPr/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 and Aggregators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Boa has specific variable for output: </a:t>
            </a:r>
            <a:r>
              <a:rPr b="1" lang="en" sz="2400">
                <a:latin typeface="Courier New"/>
                <a:ea typeface="Courier New"/>
                <a:cs typeface="Courier New"/>
                <a:sym typeface="Courier New"/>
              </a:rPr>
              <a:t>output type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Process: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Boa code pulls data &amp; sends it to output variables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All projects processed in parallel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Parameters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“Formal” variables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Indices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1 or more indices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Allows for grouping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NOT the same as parameters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Weights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Max weight of 10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Output Aggregator Examples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258300" y="1296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# Gets average number of programming languages used in a project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p: Project = input;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counts: output mean of int;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counts &lt;&lt; len(p.programming_languages);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Alternate Example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# False average number of programming languages in a project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p: Project = input;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counts: output mean of int;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foreach (i: int; def(p.programming_languages[i]))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counts &lt;&lt; 1;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Bottom Example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# Shows 5 least used programming languages that are used with at least 2 other languages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p: Project = input;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counts: output bottom(5) of string weight int;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if(len(p.programming_languages) &gt; 2)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   foreach (i: int; def(p.programming_languages[i]))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 	 counts &lt;&lt; p.programming_languages[i] weight 1;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