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274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21" name="Google Shape;21;p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4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8" name="Google Shape;28;p4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4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Lightning Talk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938500" y="2307975"/>
            <a:ext cx="2087400" cy="17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Team sdmay20-43</a:t>
            </a:r>
            <a:endParaRPr sz="1800"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200"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200"/>
              <a:t>Adrian Hamill</a:t>
            </a:r>
            <a:endParaRPr sz="1200"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200"/>
              <a:t>Megan Miller</a:t>
            </a:r>
            <a:endParaRPr sz="1200"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200"/>
              <a:t>Benjamin Carland</a:t>
            </a:r>
            <a:endParaRPr sz="1200"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200"/>
              <a:t>Yi-Hsien Tan</a:t>
            </a:r>
            <a:endParaRPr sz="1200"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200"/>
              <a:t>Diego Realpe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136" name="Google Shape;13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42450" y="51435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600"/>
              <a:t>Problem</a:t>
            </a:r>
            <a:endParaRPr sz="3600"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Integrate boa with GitLab 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Analyze data mined from GitLab using boa.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Generate reports using R.</a:t>
            </a:r>
            <a:endParaRPr sz="1800"/>
          </a:p>
        </p:txBody>
      </p:sp>
      <p:pic>
        <p:nvPicPr>
          <p:cNvPr id="143" name="Google Shape;14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08875" y="2651225"/>
            <a:ext cx="1827525" cy="182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4"/>
          <p:cNvSpPr txBox="1"/>
          <p:nvPr/>
        </p:nvSpPr>
        <p:spPr>
          <a:xfrm>
            <a:off x="4572000" y="4107050"/>
            <a:ext cx="39681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Mining Ultra-Large-Scale Software Repositories</a:t>
            </a:r>
            <a:endParaRPr b="0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5" name="Google Shape;14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1366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000"/>
              <a:t>Purpose</a:t>
            </a:r>
            <a:endParaRPr sz="3000"/>
          </a:p>
        </p:txBody>
      </p:sp>
      <p:sp>
        <p:nvSpPr>
          <p:cNvPr id="151" name="Google Shape;151;p15"/>
          <p:cNvSpPr txBox="1"/>
          <p:nvPr>
            <p:ph idx="1" type="body"/>
          </p:nvPr>
        </p:nvSpPr>
        <p:spPr>
          <a:xfrm>
            <a:off x="1297500" y="1513975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Client: Professor Simanta Mitra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Give insight into the analytics of his student’s projects in ComS/SE309.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Expand possible uses of boa for different organizations to mine data and analyze projects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152" name="Google Shape;15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07650" y="2980150"/>
            <a:ext cx="142875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1435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600"/>
              <a:t>Overview (what we do)</a:t>
            </a:r>
            <a:endParaRPr sz="3600"/>
          </a:p>
        </p:txBody>
      </p:sp>
      <p:sp>
        <p:nvSpPr>
          <p:cNvPr id="159" name="Google Shape;159;p16"/>
          <p:cNvSpPr txBox="1"/>
          <p:nvPr>
            <p:ph idx="1" type="body"/>
          </p:nvPr>
        </p:nvSpPr>
        <p:spPr>
          <a:xfrm>
            <a:off x="584225" y="1537425"/>
            <a:ext cx="44085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Understand how data is stored in GitLab v.s. GitHub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Find a way to pull data from GitLab (boa)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Fetch the data and display in easy to understand format (R)</a:t>
            </a:r>
            <a:endParaRPr sz="1800"/>
          </a:p>
        </p:txBody>
      </p:sp>
      <p:pic>
        <p:nvPicPr>
          <p:cNvPr id="160" name="Google Shape;16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0825" y="1537425"/>
            <a:ext cx="4001675" cy="254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1435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600"/>
              <a:t>Get/About Data</a:t>
            </a:r>
            <a:endParaRPr sz="3600"/>
          </a:p>
        </p:txBody>
      </p:sp>
      <p:sp>
        <p:nvSpPr>
          <p:cNvPr id="167" name="Google Shape;167;p17"/>
          <p:cNvSpPr txBox="1"/>
          <p:nvPr>
            <p:ph idx="1" type="body"/>
          </p:nvPr>
        </p:nvSpPr>
        <p:spPr>
          <a:xfrm>
            <a:off x="986025" y="1635925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General approach has been broken down into two pieces</a:t>
            </a:r>
            <a:endParaRPr sz="18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Data Parsing from Gitlab: </a:t>
            </a:r>
            <a:endParaRPr sz="1400"/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Work with the Client’s code repository</a:t>
            </a:r>
            <a:endParaRPr sz="1400"/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Research how to obtain metrics from it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Using Boa to analyze mined data:</a:t>
            </a:r>
            <a:endParaRPr sz="1400"/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Combine R and Boa to evaluate code quality</a:t>
            </a:r>
            <a:endParaRPr sz="1400"/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Help on 309 pedagogy</a:t>
            </a:r>
            <a:endParaRPr sz="1400"/>
          </a:p>
        </p:txBody>
      </p:sp>
      <p:pic>
        <p:nvPicPr>
          <p:cNvPr id="168" name="Google Shape;16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1435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3600"/>
              <a:t>Finished Product</a:t>
            </a:r>
            <a:endParaRPr sz="3600"/>
          </a:p>
        </p:txBody>
      </p:sp>
      <p:sp>
        <p:nvSpPr>
          <p:cNvPr id="174" name="Google Shape;174;p18"/>
          <p:cNvSpPr txBox="1"/>
          <p:nvPr>
            <p:ph idx="1" type="body"/>
          </p:nvPr>
        </p:nvSpPr>
        <p:spPr>
          <a:xfrm>
            <a:off x="1447600" y="1307850"/>
            <a:ext cx="586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Gitlab integration of BOA 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Queries for analyzing code Quality 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 will handle the query  results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This can be used for educational purposes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Commercial Applications?</a:t>
            </a:r>
            <a:endParaRPr sz="1800"/>
          </a:p>
        </p:txBody>
      </p:sp>
      <p:pic>
        <p:nvPicPr>
          <p:cNvPr id="175" name="Google Shape;17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1435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